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2"/>
  </p:normalViewPr>
  <p:slideViewPr>
    <p:cSldViewPr snapToGrid="0" snapToObjects="1">
      <p:cViewPr varScale="1">
        <p:scale>
          <a:sx n="86" d="100"/>
          <a:sy n="86" d="100"/>
        </p:scale>
        <p:origin x="96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A7050E-12D7-A74C-843B-BA14A5AC1D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4952B9-763D-C147-B2FE-15500DCDBC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AA9646-FEF8-F745-A798-1B9B633A81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AD2B-C7B9-BB44-9089-DB3C27ECF39B}" type="datetimeFigureOut">
              <a:rPr lang="en-US" smtClean="0"/>
              <a:t>5/6/21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C40426-A350-314D-A46F-39B37A94E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B1D160-9E61-8148-9074-F7B898C59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0AB07-D57F-CB44-9E0E-E1A91FE7C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324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478F9-D750-B749-99D8-458C4E2F6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C8D71D-B73A-DC44-9737-B797844DF3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6F7B56-BEB9-0241-AFAE-A5B3D8C45F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AD2B-C7B9-BB44-9089-DB3C27ECF39B}" type="datetimeFigureOut">
              <a:rPr lang="en-US" smtClean="0"/>
              <a:t>5/6/21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DADB42-DEEE-E648-A828-57D804549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DA2E2E-D383-8C48-B6E6-41E6BB96A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0AB07-D57F-CB44-9E0E-E1A91FE7C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98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20763D-1E6D-4D45-ADEA-901705B7ED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83BC67-FD25-5241-B4FE-0FD296E85A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492354-BD6D-7A47-88A9-AC2A14565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AD2B-C7B9-BB44-9089-DB3C27ECF39B}" type="datetimeFigureOut">
              <a:rPr lang="en-US" smtClean="0"/>
              <a:t>5/6/21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9070EB-35F8-E040-9AD0-C14ACDEF8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D8F74-643A-934F-9D22-6E282DC46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0AB07-D57F-CB44-9E0E-E1A91FE7C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641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15FCF-5A64-FB4A-9BE6-FCBC6477D7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7C49D7-DE39-7240-AF9C-CDDF0567AD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ED5D14-126A-8A44-8E22-7CF9ACA71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AD2B-C7B9-BB44-9089-DB3C27ECF39B}" type="datetimeFigureOut">
              <a:rPr lang="en-US" smtClean="0"/>
              <a:t>5/6/21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C13F00-3FE2-3347-880E-E77616A3E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B0C84C-EB7F-7740-ADD7-16FE2B3DA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0AB07-D57F-CB44-9E0E-E1A91FE7C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850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38D59-6F1D-CC40-B2AB-5F56620EC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2D6F64-1FC4-3F47-BD08-D48696FBEB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BAE63A-D090-E24D-BAE9-DAAA36837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AD2B-C7B9-BB44-9089-DB3C27ECF39B}" type="datetimeFigureOut">
              <a:rPr lang="en-US" smtClean="0"/>
              <a:t>5/6/21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B515E2-B488-564D-8089-08DAF2172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D3A9F6-7683-9041-ACE1-3352A6F3B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0AB07-D57F-CB44-9E0E-E1A91FE7C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132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4E1BE7-6C8D-6244-90F1-C8A9BFE9B0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896F6E-BD93-EE4E-A462-B7C214D751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BE7A8A-5F6E-7840-B60E-8F5B64FA77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A7BBC5-EDD6-834F-9CD0-7AB34BD3E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AD2B-C7B9-BB44-9089-DB3C27ECF39B}" type="datetimeFigureOut">
              <a:rPr lang="en-US" smtClean="0"/>
              <a:t>5/6/21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8FA49-EAE7-3140-853C-6D9E88E4F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E71EB3-CA3B-9548-B692-7E72162AC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0AB07-D57F-CB44-9E0E-E1A91FE7C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008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BADB2-4D33-A544-9402-ED0C7C8439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A272E4-61E1-4340-B52D-7CF7F94AB1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DA4261-71D4-2045-A33E-20E8358636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1DD81D-0C7E-1948-9217-0DD7762FB7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1E392E-DFE0-9548-A534-36C028B48F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C1001A-1075-F84F-8875-61EEB28FE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AD2B-C7B9-BB44-9089-DB3C27ECF39B}" type="datetimeFigureOut">
              <a:rPr lang="en-US" smtClean="0"/>
              <a:t>5/6/21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66323BB-F493-F748-8DE1-F8B2DEBB9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48FB37E-FEEA-C549-A411-1CA6DDCEC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0AB07-D57F-CB44-9E0E-E1A91FE7C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311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848B90-FE5E-D343-92A8-B983763909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7B8681-B531-D04C-9F8E-3C0051A31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AD2B-C7B9-BB44-9089-DB3C27ECF39B}" type="datetimeFigureOut">
              <a:rPr lang="en-US" smtClean="0"/>
              <a:t>5/6/21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4C24D9-C1B2-2B44-A16A-2E7B3193E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385CFD-BBCD-E749-B668-A106F23BE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0AB07-D57F-CB44-9E0E-E1A91FE7C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91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782EB0C-16F6-D94D-A8EA-42CD1B1A1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AD2B-C7B9-BB44-9089-DB3C27ECF39B}" type="datetimeFigureOut">
              <a:rPr lang="en-US" smtClean="0"/>
              <a:t>5/6/21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91CAF6-06BE-194F-A8F8-CF9850C6F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AC8943-70AF-844D-8156-E73ED4E32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0AB07-D57F-CB44-9E0E-E1A91FE7C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858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CECEE0-DA0C-314F-A6AE-9D4AFC2997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14C97B-88AA-0E49-A5A9-220F0278A4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7A0C3D-8D80-8A48-894C-50951FC925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703C66-D949-994C-A40F-08F3C7E53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AD2B-C7B9-BB44-9089-DB3C27ECF39B}" type="datetimeFigureOut">
              <a:rPr lang="en-US" smtClean="0"/>
              <a:t>5/6/21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C1C07B-DDAC-D040-B344-9CD09FC4E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A33B3D-FC0E-BA48-871D-CFCBC13CD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0AB07-D57F-CB44-9E0E-E1A91FE7C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370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13888-6386-5847-A00B-131B68D9D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F937BBD-6A87-7648-BE6A-D479559B1B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D06C5F-FE7E-6A46-9846-4916FCDEA1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7EEAD5-E16A-8F42-ACF1-D6CCA1435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AD2B-C7B9-BB44-9089-DB3C27ECF39B}" type="datetimeFigureOut">
              <a:rPr lang="en-US" smtClean="0"/>
              <a:t>5/6/21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3E6C64-5D8B-D04A-BD59-DF662B84A7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6C00F0-D780-714A-9843-91D6A4A9C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0AB07-D57F-CB44-9E0E-E1A91FE7C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907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FA136D5-0F3C-EE43-987D-2EFFD5F3E1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79F693-61A7-CD42-8056-1E24F284CA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B73A5B-EEB5-CA46-97A5-DE01BF3ED9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88AD2B-C7B9-BB44-9089-DB3C27ECF39B}" type="datetimeFigureOut">
              <a:rPr lang="en-US" smtClean="0"/>
              <a:t>5/6/21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274461-C496-C744-BD83-94E3F7E98C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7DB9BC-069C-3E4F-925F-C0A024094D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0AB07-D57F-CB44-9E0E-E1A91FE7C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646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74949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erik nielsen</dc:creator>
  <cp:lastModifiedBy>erik nielsen</cp:lastModifiedBy>
  <cp:revision>2</cp:revision>
  <dcterms:created xsi:type="dcterms:W3CDTF">2021-05-06T15:55:24Z</dcterms:created>
  <dcterms:modified xsi:type="dcterms:W3CDTF">2021-05-06T15:57:53Z</dcterms:modified>
</cp:coreProperties>
</file>